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72" r:id="rId12"/>
    <p:sldId id="273" r:id="rId13"/>
    <p:sldId id="274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Autofit/>
          </a:bodyPr>
          <a:lstStyle/>
          <a:p>
            <a:r>
              <a:rPr lang="bg-BG" sz="3200" dirty="0"/>
              <a:t>Софтуерна документация: мениджър на хотелски резервации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bg-BG" sz="1400" dirty="0"/>
              <a:t>Изготвили: ЗДравко желев, ивелин добрев, камен тодоров и мартин петров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0C4D28-99B4-4634-A4D4-2BA6E4FD1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881" y="980425"/>
            <a:ext cx="3319757" cy="52920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62B31B-E776-4E38-BBEC-23EEBD55B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363" y="478181"/>
            <a:ext cx="3461994" cy="57942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2140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E73E1-76ED-4632-8F67-DD44D8BAC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Документация на код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44E61-1108-4698-8F33-C274856B0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Коментари</a:t>
            </a:r>
          </a:p>
          <a:p>
            <a:pPr>
              <a:buFontTx/>
              <a:buChar char="-"/>
            </a:pPr>
            <a:r>
              <a:rPr lang="bg-BG" dirty="0"/>
              <a:t>Препоръчително е да не се използват коментари за нещо разбираемо без тях и за зле написан код. Затова за този продукт са използвани коментари за подходящи места. Използвани са за по-трудно разбираеми кодове от потребителите </a:t>
            </a:r>
          </a:p>
        </p:txBody>
      </p:sp>
    </p:spTree>
    <p:extLst>
      <p:ext uri="{BB962C8B-B14F-4D97-AF65-F5344CB8AC3E}">
        <p14:creationId xmlns:p14="http://schemas.microsoft.com/office/powerpoint/2010/main" val="918982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bg-BG" sz="3200" dirty="0"/>
              <a:t>Съдържание: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bg-BG" sz="1600" dirty="0"/>
              <a:t>Техническо писане</a:t>
            </a:r>
          </a:p>
          <a:p>
            <a:pPr>
              <a:lnSpc>
                <a:spcPct val="110000"/>
              </a:lnSpc>
            </a:pPr>
            <a:r>
              <a:rPr lang="bg-BG" sz="1600" dirty="0"/>
              <a:t>Техническо писане: процесът</a:t>
            </a:r>
          </a:p>
          <a:p>
            <a:pPr>
              <a:lnSpc>
                <a:spcPct val="110000"/>
              </a:lnSpc>
            </a:pPr>
            <a:r>
              <a:rPr lang="bg-BG" sz="1600" dirty="0"/>
              <a:t>Добри практики</a:t>
            </a:r>
          </a:p>
          <a:p>
            <a:pPr>
              <a:lnSpc>
                <a:spcPct val="110000"/>
              </a:lnSpc>
            </a:pPr>
            <a:r>
              <a:rPr lang="bg-BG" sz="1600" dirty="0"/>
              <a:t>Изисквания </a:t>
            </a:r>
          </a:p>
          <a:p>
            <a:pPr>
              <a:lnSpc>
                <a:spcPct val="110000"/>
              </a:lnSpc>
            </a:pPr>
            <a:r>
              <a:rPr lang="bg-BG" sz="1600" dirty="0"/>
              <a:t>Дизайн/Архитектура</a:t>
            </a:r>
          </a:p>
          <a:p>
            <a:pPr>
              <a:lnSpc>
                <a:spcPct val="110000"/>
              </a:lnSpc>
            </a:pPr>
            <a:r>
              <a:rPr lang="bg-BG" sz="1600" dirty="0"/>
              <a:t>Документация на код </a:t>
            </a:r>
          </a:p>
          <a:p>
            <a:pPr>
              <a:lnSpc>
                <a:spcPct val="110000"/>
              </a:lnSpc>
            </a:pPr>
            <a:r>
              <a:rPr lang="bg-BG" sz="1600" dirty="0"/>
              <a:t>Документация за крайния потребител</a:t>
            </a:r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D0833-1EAC-4D97-8076-7BC157CF5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9455" y="1228850"/>
            <a:ext cx="8791575" cy="742700"/>
          </a:xfrm>
        </p:spPr>
        <p:txBody>
          <a:bodyPr>
            <a:normAutofit/>
          </a:bodyPr>
          <a:lstStyle/>
          <a:p>
            <a:r>
              <a:rPr lang="bg-BG" sz="3200" dirty="0"/>
              <a:t>Техническо писане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DDA5A1-1A6C-4383-95E3-8C7F82B56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5708" y="3230689"/>
            <a:ext cx="8791575" cy="165576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dirty="0">
                <a:solidFill>
                  <a:schemeClr val="tx1"/>
                </a:solidFill>
              </a:rPr>
              <a:t>Техническото писане е важно, заради коментарите, които добавяме, за да може останалите разработчици да знаят, кое за какво служи и да може продуктът като код да е разбираем. Граматиката трябва да е на ниво, да не се правят правописни грешки и да бъдат употребени правилните термини.</a:t>
            </a:r>
          </a:p>
          <a:p>
            <a:endParaRPr lang="bg-B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975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88A63-B0BB-46F4-9778-F72711BCC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Техническо писане: процесът</a:t>
            </a:r>
            <a:br>
              <a:rPr lang="bg-BG" dirty="0"/>
            </a:br>
            <a:endParaRPr lang="bg-B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BEF7D-714C-4764-A503-3FC7E4B36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bg-BG" dirty="0"/>
              <a:t>Процесът на техническото писане служи също като подсказка. Кодът, който пишем трябва да е възможно най-сбит, за да не заема излишно пространство и да не губи много време. Времето е нужно да бъде достатъчно до крайният срок, за да може кодът да се изпипа отвсякъде и да има хубаво визуално оформление.</a:t>
            </a:r>
          </a:p>
          <a:p>
            <a:r>
              <a:rPr lang="bg-BG" dirty="0"/>
              <a:t>Но също разработчиците, направили продукта, не е подходящо да правят и документацията, защото погледнато отстрани от потребител се вижда по друг начин, а самите разработчици са по-навътре с нещата(прекалено близо са до продукта).</a:t>
            </a:r>
          </a:p>
        </p:txBody>
      </p:sp>
    </p:spTree>
    <p:extLst>
      <p:ext uri="{BB962C8B-B14F-4D97-AF65-F5344CB8AC3E}">
        <p14:creationId xmlns:p14="http://schemas.microsoft.com/office/powerpoint/2010/main" val="3837354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A73F-DEE9-4030-8DA3-18077C45C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Точност и яснота</a:t>
            </a:r>
            <a:br>
              <a:rPr lang="bg-BG" dirty="0"/>
            </a:br>
            <a:endParaRPr lang="bg-B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6AC909-5BF6-45EF-BDDE-B219517A33F1}"/>
              </a:ext>
            </a:extLst>
          </p:cNvPr>
          <p:cNvSpPr txBox="1"/>
          <p:nvPr/>
        </p:nvSpPr>
        <p:spPr>
          <a:xfrm>
            <a:off x="1141413" y="2013284"/>
            <a:ext cx="9253871" cy="3164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bg-BG" sz="2400">
                <a:solidFill>
                  <a:prstClr val="white"/>
                </a:solidFill>
              </a:rPr>
              <a:t>Точността на документа е много важна за идеалното показно на продукта и да запознае потребителите си с него. Точността е и свързана с яснотата, защото ако разработчиците не се придържат по темата, няма да бъде разбираемо от потребителите(липсва яснота). За подобряване на точността провеждахме тестове за използваемост(</a:t>
            </a:r>
            <a:r>
              <a:rPr lang="en-US" sz="2400">
                <a:solidFill>
                  <a:prstClr val="white"/>
                </a:solidFill>
              </a:rPr>
              <a:t>usability testing). </a:t>
            </a:r>
            <a:r>
              <a:rPr lang="bg-BG" sz="2400">
                <a:solidFill>
                  <a:prstClr val="white"/>
                </a:solidFill>
              </a:rPr>
              <a:t>За добра яснота използвахме коментари за всяка част на кода.</a:t>
            </a:r>
            <a:endParaRPr lang="bg-BG" sz="2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405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B32A0-94C5-4149-BB46-F94F22D12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Изисквания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4D3C4-6206-4BF3-A34F-3BD8809DE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bg-BG" dirty="0"/>
              <a:t>Гледната точка на потребителят е, че сайтът функционира нормално и получава обратна връзка на момента. Единственият недостатък е това, че </a:t>
            </a:r>
            <a:r>
              <a:rPr lang="en-US" dirty="0"/>
              <a:t>log-in </a:t>
            </a:r>
            <a:r>
              <a:rPr lang="bg-BG" dirty="0"/>
              <a:t>формата лисва. </a:t>
            </a:r>
            <a:br>
              <a:rPr lang="bg-BG" dirty="0"/>
            </a:br>
            <a:endParaRPr lang="bg-BG" dirty="0"/>
          </a:p>
          <a:p>
            <a:pPr marL="0" indent="0">
              <a:buNone/>
            </a:pP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084913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BC27B-51F8-46CF-9876-517356E85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Дизайн/архитектура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579EE-6701-48F6-A68E-52BA47839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444" y="1824371"/>
            <a:ext cx="9905999" cy="3541714"/>
          </a:xfrm>
        </p:spPr>
        <p:txBody>
          <a:bodyPr/>
          <a:lstStyle/>
          <a:p>
            <a:r>
              <a:rPr lang="bg-BG" dirty="0"/>
              <a:t>Използва се </a:t>
            </a:r>
            <a:r>
              <a:rPr lang="en-US" dirty="0"/>
              <a:t>ASP.NET Core MVC model</a:t>
            </a:r>
          </a:p>
          <a:p>
            <a:pPr marL="0" indent="0">
              <a:buNone/>
            </a:pPr>
            <a:r>
              <a:rPr lang="en-US" b="1" dirty="0"/>
              <a:t>Models  -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C39DB1-53CD-4644-9E35-7DB858400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085" y="4482987"/>
            <a:ext cx="3628623" cy="19370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9D76D2-20C9-4678-88E8-80485D432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6717" y="2953457"/>
            <a:ext cx="2339386" cy="34666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6D587E5-F764-4775-9F30-DF20903AB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5112" y="2269071"/>
            <a:ext cx="2410259" cy="41510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155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26B6E5-F74E-449C-9F6B-484F24A36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9285" y="215211"/>
            <a:ext cx="5572903" cy="19433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83414A-A34B-4D6F-BA0D-3EEB53538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4921" y="2231803"/>
            <a:ext cx="3126850" cy="39525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2F089F-9706-4C2D-BC8D-3F2F860A4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9285" y="2231803"/>
            <a:ext cx="4179453" cy="44109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71973D-E2A7-44B2-B2D5-53B3097D8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097" y="728285"/>
            <a:ext cx="3620005" cy="54014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4443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7FBA22-3BFC-48BA-B51B-1109918D8C03}"/>
              </a:ext>
            </a:extLst>
          </p:cNvPr>
          <p:cNvSpPr txBox="1"/>
          <p:nvPr/>
        </p:nvSpPr>
        <p:spPr>
          <a:xfrm>
            <a:off x="1663836" y="842575"/>
            <a:ext cx="2887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View – Clients</a:t>
            </a:r>
            <a:endParaRPr lang="bg-BG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F9344C-E2BF-4AA1-BA6F-B71A6A2A8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836" y="1652337"/>
            <a:ext cx="4851470" cy="47046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BB8075-2B36-4DF8-95D6-CBEA14501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162" y="573798"/>
            <a:ext cx="3809002" cy="57831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41982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documentManagement/types"/>
    <ds:schemaRef ds:uri="http://purl.org/dc/dcmitype/"/>
    <ds:schemaRef ds:uri="http://purl.org/dc/terms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356</Words>
  <Application>Microsoft Office PowerPoint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Tw Cen MT</vt:lpstr>
      <vt:lpstr>Circuit</vt:lpstr>
      <vt:lpstr>Софтуерна документация: мениджър на хотелски резервации</vt:lpstr>
      <vt:lpstr>Съдържание:</vt:lpstr>
      <vt:lpstr>Техническо писане</vt:lpstr>
      <vt:lpstr>Техническо писане: процесът </vt:lpstr>
      <vt:lpstr>Точност и яснота </vt:lpstr>
      <vt:lpstr>Изисквания</vt:lpstr>
      <vt:lpstr>Дизайн/архитектура</vt:lpstr>
      <vt:lpstr>PowerPoint Presentation</vt:lpstr>
      <vt:lpstr>PowerPoint Presentation</vt:lpstr>
      <vt:lpstr>PowerPoint Presentation</vt:lpstr>
      <vt:lpstr>Документация на код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2023-04-09T07:52:03Z</dcterms:created>
  <dcterms:modified xsi:type="dcterms:W3CDTF">2023-04-09T10:27:00Z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